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C7C06-E8EF-9A4B-8AB5-E690FD7258E7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FB312-10A9-0D40-BA40-AD2EB2BAD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B312-10A9-0D40-BA40-AD2EB2BADF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1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6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4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0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9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2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0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1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FF6A5-3810-2341-8F11-332141CE740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720D6-2E0F-3E4A-94FD-9F0C62D6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Banner Pictures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Marcie Haloin</a:t>
            </a:r>
          </a:p>
          <a:p>
            <a:r>
              <a:rPr lang="en-US" dirty="0" smtClean="0"/>
              <a:t>December,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1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QdqgPT4QMCCpS13l8pZ1g_thumb_7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99" y="0"/>
            <a:ext cx="3462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0ZDkkP7S9iab1R5N2RJsg_thumb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87" y="0"/>
            <a:ext cx="425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ADJUSTEDNONRAW_thumb_f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YVwaNJxRAaPs3DeIG9c0g_thumb_7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06" y="0"/>
            <a:ext cx="3850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9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yWMOJwjTRCnZKhN+NNYtg_thumb_7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30" y="0"/>
            <a:ext cx="4627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5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ADJUSTEDNONRAW_thumb_b4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029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5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ADJUSTEDNONRAW_thumb_b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0" y="0"/>
            <a:ext cx="455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84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ADJUSTEDNONRAW_thumb_b5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30" y="0"/>
            <a:ext cx="455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4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ADJUSTEDNONRAW_thumb_b5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82" y="0"/>
            <a:ext cx="455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ADJUSTEDNONRAW_thumb_b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57" y="0"/>
            <a:ext cx="455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LksglWR6CM30ywowMQuA_thumb_5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70" y="0"/>
            <a:ext cx="4667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95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ADJUSTEDNONRAW_thumb_1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7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ADJUSTEDNONRAW_thumb_1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2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ADJUSTEDNONRAW_thumb_b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62" y="0"/>
            <a:ext cx="455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7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ADJUSTEDNONRAW_thumb_b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" y="0"/>
            <a:ext cx="455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3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xhW%ZLQRUOvcOReicUwhw_thumb_4f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88" y="0"/>
            <a:ext cx="6201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5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4FQcIRSci1C5Fw9M%CMg_thumb_5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02" y="0"/>
            <a:ext cx="3268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9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AhYTVSREGkWM59FBm5zw_thumb_5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8" y="0"/>
            <a:ext cx="8811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2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djJ1X+lRVGSyOcTYWzHhA_thumb_4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67" y="0"/>
            <a:ext cx="5545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8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0ZDkkP7S9iab1R5N2RJsg_thumb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87" y="0"/>
            <a:ext cx="425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7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4Hq%Nu1RZ+3EqJA1aADlg_thumb_5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57" y="0"/>
            <a:ext cx="6261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9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2Ve9qNShGGxblGnoJhkg_thumb_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60" y="0"/>
            <a:ext cx="3402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33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</Words>
  <Application>Microsoft Macintosh PowerPoint</Application>
  <PresentationFormat>On-screen Show (4:3)</PresentationFormat>
  <Paragraphs>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Some Banner Pictures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Banner Picures </dc:title>
  <dc:creator>Marcie Haloin</dc:creator>
  <cp:lastModifiedBy>Marcie Haloin</cp:lastModifiedBy>
  <cp:revision>4</cp:revision>
  <dcterms:created xsi:type="dcterms:W3CDTF">2018-11-30T13:52:42Z</dcterms:created>
  <dcterms:modified xsi:type="dcterms:W3CDTF">2018-11-30T14:09:37Z</dcterms:modified>
</cp:coreProperties>
</file>